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662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42900" y="4933072"/>
            <a:ext cx="6229350" cy="1524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342900" y="1911643"/>
            <a:ext cx="6229350" cy="26416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97720" y="4733502"/>
            <a:ext cx="2228850" cy="211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31431" y="4733502"/>
            <a:ext cx="2228850" cy="211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405261" y="4701736"/>
            <a:ext cx="34290" cy="6096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42900" y="2032000"/>
            <a:ext cx="6172200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4673600"/>
            <a:ext cx="5943600" cy="18288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6611819"/>
            <a:ext cx="5943600" cy="1312981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4350" y="6555990"/>
            <a:ext cx="5943600" cy="5735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34290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348615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342900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3487341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07264"/>
            <a:ext cx="61722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348615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2209" y="2906959"/>
            <a:ext cx="2811780" cy="211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66160" y="2906959"/>
            <a:ext cx="2811780" cy="211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342900" y="609600"/>
            <a:ext cx="4686300" cy="7620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86350" y="2133600"/>
            <a:ext cx="1488186" cy="49784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5086350" y="609600"/>
            <a:ext cx="148590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050" y="609600"/>
            <a:ext cx="154305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42900" y="609600"/>
            <a:ext cx="4514850" cy="74168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72050" y="2133600"/>
            <a:ext cx="1543050" cy="58928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42900" y="1930401"/>
            <a:ext cx="6172200" cy="62378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343400" y="8271556"/>
            <a:ext cx="1943100" cy="51206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1600200" y="8271556"/>
            <a:ext cx="268605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6307931" y="8242041"/>
            <a:ext cx="457200" cy="6096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2900" y="203200"/>
            <a:ext cx="6172200" cy="16256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12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7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67757" y="191804"/>
            <a:ext cx="3394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МАТЕМАТИКА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235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(3 часа 55 минут)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30614" y="695430"/>
            <a:ext cx="3719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Обязательный экзамен!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27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57" y="5951390"/>
            <a:ext cx="1493370" cy="149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64" y="6010564"/>
            <a:ext cx="1741746" cy="103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7659" y="7637976"/>
            <a:ext cx="30248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линейку и угольник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построения </a:t>
            </a:r>
            <a:b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геометрических фигур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96" y="6053372"/>
            <a:ext cx="1191445" cy="135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641" y="6155355"/>
            <a:ext cx="1292533" cy="128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601238" y="7884197"/>
            <a:ext cx="31477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калькулятор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641" y="6265096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760" y="7106754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1" y="4797754"/>
            <a:ext cx="3232769" cy="854366"/>
          </a:xfrm>
          <a:prstGeom prst="roundRect">
            <a:avLst/>
          </a:prstGeom>
          <a:blipFill dpi="0" rotWithShape="1">
            <a:blip r:embed="rId3">
              <a:alphaModFix amt="62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01008" y="4776902"/>
            <a:ext cx="3225524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33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96515" y="189912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120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         (2 часа)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8000" y="70944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45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388" y="7910310"/>
            <a:ext cx="3180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непрограммируемый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калькулятор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564" y="5926653"/>
            <a:ext cx="1941844" cy="193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696469" y="7913640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6180482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359" y="6343961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0" y="4797754"/>
            <a:ext cx="3672409" cy="854366"/>
          </a:xfrm>
          <a:prstGeom prst="roundRect">
            <a:avLst/>
          </a:prstGeom>
          <a:blipFill dpi="0" rotWithShape="1">
            <a:blip r:embed="rId3">
              <a:alphaModFix amt="36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68936" y="4776902"/>
            <a:ext cx="2857596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3471">
            <a:off x="635771" y="6086031"/>
            <a:ext cx="1477533" cy="1676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63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67757" y="191804"/>
            <a:ext cx="3868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РУССКИЙ ЯЗЫК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235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(3 часа 55 минут)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2329" y="696664"/>
            <a:ext cx="3719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Обязательный экзамен!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38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656" y="7873156"/>
            <a:ext cx="28809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рфографический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словарь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245" y="6083833"/>
            <a:ext cx="1651175" cy="164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501008" y="7873156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641" y="6265096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037" y="6428575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1" y="4797754"/>
            <a:ext cx="3232769" cy="854366"/>
          </a:xfrm>
          <a:prstGeom prst="roundRect">
            <a:avLst/>
          </a:prstGeom>
          <a:blipFill dpi="0" rotWithShape="1">
            <a:blip r:embed="rId3">
              <a:alphaModFix amt="48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01008" y="4776902"/>
            <a:ext cx="3225524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88" y="5945617"/>
            <a:ext cx="1160427" cy="181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22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08533" y="263171"/>
            <a:ext cx="44870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ИНОСТРАННЫЙ ЯЗЫК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0" y="106727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0728" y="1457531"/>
            <a:ext cx="61125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Продолжительность: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письменная часть – 120 </a:t>
            </a:r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минут (2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часа)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устная часть (с подготовкой) – 15 минут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2689" y="727842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61" y="6962555"/>
            <a:ext cx="1481877" cy="147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473892" y="7534357"/>
            <a:ext cx="31477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словарь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784" y="6404287"/>
            <a:ext cx="1265744" cy="176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4975" y="3295215"/>
            <a:ext cx="6740619" cy="484632"/>
          </a:xfrm>
          <a:prstGeom prst="roundRect">
            <a:avLst/>
          </a:prstGeom>
          <a:blipFill dpi="0" rotWithShape="1">
            <a:blip r:embed="rId6">
              <a:alphaModFix amt="37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07" y="3998900"/>
            <a:ext cx="927573" cy="13212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60614" y="4172583"/>
            <a:ext cx="345001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6680" y="3857933"/>
            <a:ext cx="639235" cy="1603187"/>
          </a:xfrm>
          <a:prstGeom prst="rect">
            <a:avLst/>
          </a:prstGeom>
          <a:ln>
            <a:noFill/>
          </a:ln>
        </p:spPr>
      </p:pic>
      <p:sp>
        <p:nvSpPr>
          <p:cNvPr id="24" name="Скругленный прямоугольник 23"/>
          <p:cNvSpPr/>
          <p:nvPr/>
        </p:nvSpPr>
        <p:spPr>
          <a:xfrm>
            <a:off x="83630" y="6008900"/>
            <a:ext cx="6711964" cy="49408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087" y="6699745"/>
            <a:ext cx="1519588" cy="2003909"/>
          </a:xfrm>
          <a:prstGeom prst="rect">
            <a:avLst/>
          </a:prstGeom>
        </p:spPr>
      </p:pic>
      <p:pic>
        <p:nvPicPr>
          <p:cNvPr id="19" name="Picture 3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875" y="3998900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5494" y="4012747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575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1785" y="177927"/>
            <a:ext cx="3177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235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(3 часа 55 минут)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8000" y="70944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42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659" y="7637976"/>
            <a:ext cx="2675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сборники лирики,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полные тексты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произведений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36" y="5945617"/>
            <a:ext cx="1481877" cy="147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517091" y="7642324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67" y="6271056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57" y="6434536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1" y="4797754"/>
            <a:ext cx="3232769" cy="854366"/>
          </a:xfrm>
          <a:prstGeom prst="roundRect">
            <a:avLst/>
          </a:prstGeom>
          <a:blipFill dpi="0" rotWithShape="1">
            <a:blip r:embed="rId3">
              <a:alphaModFix amt="29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01008" y="4776902"/>
            <a:ext cx="3225524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5766" y="5804901"/>
            <a:ext cx="2157093" cy="180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8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08663" y="189912"/>
            <a:ext cx="2803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БИОЛОГИЯ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180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         (3 часа)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8000" y="70944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45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659" y="7637976"/>
            <a:ext cx="31801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линейка,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непрограммируемый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калькулятор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36" y="5945617"/>
            <a:ext cx="1481877" cy="147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517091" y="7642324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67" y="6271056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633" y="6434535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1" y="4797754"/>
            <a:ext cx="3232769" cy="854366"/>
          </a:xfrm>
          <a:prstGeom prst="roundRect">
            <a:avLst/>
          </a:prstGeom>
          <a:blipFill dpi="0" rotWithShape="1">
            <a:blip r:embed="rId3">
              <a:alphaModFix amt="57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01008" y="4776902"/>
            <a:ext cx="3225524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782" y="5951390"/>
            <a:ext cx="1493370" cy="149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41" y="5904453"/>
            <a:ext cx="1191445" cy="135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437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99915" y="215148"/>
            <a:ext cx="3021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120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         (2 часа)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8000" y="70944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49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567" y="7679478"/>
            <a:ext cx="33813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непрограммируемый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калькулятор, линейка,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атлас для 7-9 класса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30" y="5926653"/>
            <a:ext cx="1481877" cy="147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776920" y="7679478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730" y="6457827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643" y="6621306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0" y="4797754"/>
            <a:ext cx="3672409" cy="854366"/>
          </a:xfrm>
          <a:prstGeom prst="roundRect">
            <a:avLst/>
          </a:prstGeom>
          <a:blipFill dpi="0" rotWithShape="1">
            <a:blip r:embed="rId3">
              <a:alphaModFix amt="56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68936" y="4776902"/>
            <a:ext cx="2857596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17448">
            <a:off x="1018759" y="5980803"/>
            <a:ext cx="1493370" cy="149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3471">
            <a:off x="240133" y="6051420"/>
            <a:ext cx="1191445" cy="135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47776" y="6065980"/>
            <a:ext cx="998503" cy="132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84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86253" y="262172"/>
            <a:ext cx="44708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ИНФОРМАТИКА И ИКТ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53607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150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(2 часа 30 минут)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6279" y="68512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6227" y="2688888"/>
            <a:ext cx="6609900" cy="484632"/>
          </a:xfrm>
          <a:prstGeom prst="roundRect">
            <a:avLst/>
          </a:prstGeom>
          <a:blipFill dpi="0" rotWithShape="1">
            <a:blip r:embed="rId3">
              <a:alphaModFix amt="53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869" y="6349471"/>
            <a:ext cx="2049249" cy="2044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639028" y="7280347"/>
            <a:ext cx="31477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алькулятор,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124" y="6126029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126227" y="5371671"/>
            <a:ext cx="6609900" cy="51173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74392" y="3458614"/>
            <a:ext cx="5513570" cy="1603187"/>
            <a:chOff x="585688" y="3083200"/>
            <a:chExt cx="5513570" cy="1603187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688" y="3224167"/>
              <a:ext cx="909585" cy="1321254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887255" y="3397850"/>
              <a:ext cx="33831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паспорт</a:t>
              </a:r>
              <a:b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b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ч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ерные </a:t>
              </a:r>
              <a:r>
                <a:rPr lang="ru-RU" sz="2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гелевые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ручки</a:t>
              </a:r>
              <a:endParaRPr lang="ru-RU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57" name="Picture 3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9300" y="3255495"/>
              <a:ext cx="929899" cy="9280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59" name="Picture 3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64919" y="3269342"/>
              <a:ext cx="927100" cy="933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72420" y="3083200"/>
              <a:ext cx="626838" cy="1603187"/>
            </a:xfrm>
            <a:prstGeom prst="rect">
              <a:avLst/>
            </a:prstGeom>
          </p:spPr>
        </p:pic>
      </p:grp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39" y="6547225"/>
            <a:ext cx="1627089" cy="184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510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09569" y="147760"/>
            <a:ext cx="4088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ИСТОРИЯ</a:t>
            </a:r>
          </a:p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ОБЩЕСТВОЗНАНИЕ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1" y="1631511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экзаменов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180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        (3 часа)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8089" y="1109684"/>
            <a:ext cx="3191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Экзамены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6227" y="2903596"/>
            <a:ext cx="6609900" cy="484632"/>
          </a:xfrm>
          <a:prstGeom prst="roundRect">
            <a:avLst/>
          </a:prstGeom>
          <a:blipFill dpi="0" rotWithShape="1">
            <a:blip r:embed="rId3">
              <a:alphaModFix amt="52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6347054"/>
            <a:ext cx="2279701" cy="227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640460" y="7591885"/>
            <a:ext cx="3631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телефон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6096128"/>
            <a:ext cx="1328599" cy="184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126227" y="5646039"/>
            <a:ext cx="6609900" cy="51173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88095" y="3711357"/>
            <a:ext cx="5513570" cy="1603187"/>
            <a:chOff x="585688" y="3083200"/>
            <a:chExt cx="5513570" cy="1603187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688" y="3224167"/>
              <a:ext cx="909585" cy="1321254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887255" y="3397850"/>
              <a:ext cx="33831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паспорт</a:t>
              </a:r>
              <a:b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b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ч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ерные </a:t>
              </a:r>
              <a:r>
                <a:rPr lang="ru-RU" sz="2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гелевые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ручки</a:t>
              </a:r>
              <a:endParaRPr lang="ru-RU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57" name="Picture 3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9300" y="3255495"/>
              <a:ext cx="929899" cy="9280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59" name="Picture 3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64919" y="3269342"/>
              <a:ext cx="927100" cy="933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72420" y="3083200"/>
              <a:ext cx="626838" cy="16031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4017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37150" y="177927"/>
            <a:ext cx="214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7" y="1070900"/>
            <a:ext cx="1055935" cy="12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8332" y="1223947"/>
            <a:ext cx="495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Начало экзамена – 10.00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– 180 минут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              (3 часа)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8000" y="709445"/>
            <a:ext cx="296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 по выбору</a:t>
            </a:r>
            <a:endParaRPr lang="ru-RU" sz="2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32" y="2520482"/>
            <a:ext cx="6609900" cy="484632"/>
          </a:xfrm>
          <a:prstGeom prst="roundRect">
            <a:avLst/>
          </a:prstGeom>
          <a:blipFill dpi="0" rotWithShape="1">
            <a:blip r:embed="rId3">
              <a:alphaModFix amt="47000"/>
              <a:duotone>
                <a:schemeClr val="accent6">
                  <a:shade val="63000"/>
                  <a:tint val="82000"/>
                </a:schemeClr>
                <a:schemeClr val="accent6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взять с собой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8" y="3224167"/>
            <a:ext cx="909585" cy="132125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7255" y="3397850"/>
            <a:ext cx="3383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паспорт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ерные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гелевые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ручки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3159" y="7536839"/>
            <a:ext cx="31801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непрограммируемый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калькулятор,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экспериментальное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оборудование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22" y="5811913"/>
            <a:ext cx="1872096" cy="1867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776920" y="7679478"/>
            <a:ext cx="314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мобильный телефон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599" y="6309377"/>
            <a:ext cx="1212341" cy="16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874" y="6553953"/>
            <a:ext cx="974358" cy="135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00" y="3255495"/>
            <a:ext cx="929899" cy="92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4919" y="3269342"/>
            <a:ext cx="927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3" y="216602"/>
            <a:ext cx="2049332" cy="80524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 flipH="1">
            <a:off x="116630" y="4797754"/>
            <a:ext cx="3672409" cy="854366"/>
          </a:xfrm>
          <a:prstGeom prst="roundRect">
            <a:avLst/>
          </a:prstGeom>
          <a:blipFill dpi="0" rotWithShape="1">
            <a:blip r:embed="rId3">
              <a:alphaModFix amt="47000"/>
              <a:duotone>
                <a:schemeClr val="accent1">
                  <a:shade val="63000"/>
                  <a:tint val="82000"/>
                </a:schemeClr>
                <a:schemeClr val="accent1">
                  <a:tint val="10000"/>
                  <a:satMod val="400000"/>
                </a:schemeClr>
              </a:duotone>
            </a:blip>
            <a:srcRect/>
            <a:tile tx="0" ty="0" sx="40000" sy="40000" flip="none" algn="tl"/>
          </a:blip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5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Разрешено использовать</a:t>
            </a:r>
            <a:endParaRPr lang="ru-RU" sz="2800" b="1" dirty="0">
              <a:solidFill>
                <a:srgbClr val="4450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68936" y="4776902"/>
            <a:ext cx="2857596" cy="87521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Запрещено использовать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2420" y="3083200"/>
            <a:ext cx="626838" cy="16031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16194" y1="71581" x2="16194" y2="71581"/>
                        <a14:foregroundMark x1="14440" y1="79073" x2="14440" y2="79073"/>
                        <a14:foregroundMark x1="13900" y1="70036" x2="13900" y2="70036"/>
                        <a14:foregroundMark x1="12011" y1="70749" x2="12011" y2="7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3471">
            <a:off x="240133" y="6051420"/>
            <a:ext cx="1191445" cy="135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80565" y="5560673"/>
            <a:ext cx="1616140" cy="215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184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187</TotalTime>
  <Words>259</Words>
  <Application>Microsoft Office PowerPoint</Application>
  <PresentationFormat>Экран 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Constantia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Бойко Татьяна Николаевна</cp:lastModifiedBy>
  <cp:revision>26</cp:revision>
  <cp:lastPrinted>2018-09-20T10:52:59Z</cp:lastPrinted>
  <dcterms:created xsi:type="dcterms:W3CDTF">2018-09-08T13:06:37Z</dcterms:created>
  <dcterms:modified xsi:type="dcterms:W3CDTF">2018-09-20T10:53:35Z</dcterms:modified>
</cp:coreProperties>
</file>